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1FCE-FDA8-4198-80B4-11C3E6366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D081C-70B8-4FCF-8294-06E041912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E6B59-5A9A-458C-833D-C6AE2306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0A233-5AF8-48D3-99BE-1E046037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ED18D-1761-4E92-8393-8A1EC907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4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BDE4-D0D7-4AAC-A8B7-33CB1529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B2D63-5B9C-40F6-B1DF-313F054C0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8D5CE-AF0A-4D56-A69F-B37266772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855F0-1487-406B-9916-9FD08EDE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2725C-5852-4E6C-9324-C8059566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451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B69A88-4160-41B3-833D-C7B153499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420B7-AA32-4DE8-AA28-B40A7FA39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A2CA1-659C-43C2-8A32-7F557C220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4890-6F58-4590-B31B-B174CAF3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CC4E8-0E52-4B58-A2E6-5B5D5971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38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87B4-0D65-440C-92C2-9E09C3C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E0189-FE07-4DC8-AAC8-02B8E31AC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E490-B10B-4950-B2D5-E2013043E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86194-4439-4AAD-A70C-C265DFC6E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870EF-BD75-4847-9929-56F2A131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15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EFF1-C649-4A46-9F6C-B87E0E42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588B2-6BC5-4E3C-944E-6A898C74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B59C0-EBAA-4C47-AB4A-5723204DA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9A970-EF3F-42BE-AEF9-D8014AE1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E1752-5BB2-4422-A6B2-D8BC4DA7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72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66E7-0832-4FB6-8B24-B2B38990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60FD-2899-40AF-A91C-ED21D3D41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244A3-5AEC-4FDD-A769-8D1A954E9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B12F7-CE03-4962-BAFF-B647CB87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F991F-0FA1-421B-B5B3-B80396B2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BA8F-04AD-4FCB-A49D-FEF963B0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90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EFAC-92DD-40E8-8381-CC1BF621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FD813-0917-492C-8CA9-9D05125D1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32784-F88C-4A77-B9CC-49DF5C2E7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F82C8-105E-4BFB-B7DC-739035EAC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B9849-C5D4-48C9-8FE2-42D1C64CE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27CDE-4EF1-401F-9788-31CE5A88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B943C-9474-4848-AA10-52372755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F2C5C-24B9-4D4F-88CB-21422BE3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38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BF7E-826E-4416-8D4A-659BB58D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60BA3-DD64-4DAD-8899-5851CC18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4D882-6DC3-4CBF-8BBD-CBC734E2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07F6F-2F63-4B3C-BABC-2D2D62CA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23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C366F-53E3-4B05-80DD-F77B7155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A188F3-0D54-4EEA-9539-1DF1C3853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671DF-C76A-4C1C-93A2-05D33D9B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31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867A-8799-4A2E-99F0-1D6F9FC12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582C1-0DF5-4FA9-9CC3-C642F6CD6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7EF02-2699-4E1D-B80A-96B51A8C3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F0CA1-138D-428F-A4A4-088E20D9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5A747-E830-4A41-884A-DA7CD08E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62364-A621-4AD6-8E70-3674A106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25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8169-66A6-44CD-A1A6-A9FFC5A9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CFA64-8EEA-4FB2-8467-B39E82DBD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7AF8D-1518-4283-9CCD-8FF947130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41430-5595-457B-B126-666BA304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104A6-0E64-424E-9FB3-72847C48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CECB5-064D-4F31-8890-1D609D38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35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C28D7F-EF33-4512-95B6-00D8E6875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60DCF-BDC4-482F-8EB9-CFEA2866E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2F7EF-7413-4008-AACE-8967BFCEE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E7724-2B70-49B7-A0EA-221247E1E5F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ED232-389D-4C2D-8EC5-F4B729A9B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E7084-EDBD-4245-922C-B233EE59E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079A7-5E7E-48C2-AE75-B087F99F7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3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1A51C-4CC0-4A29-A37F-C375CEAFE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034"/>
            <a:ext cx="12192000" cy="55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E509FC-A2E5-40F5-8B4E-A2FF959D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795337"/>
            <a:ext cx="90773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33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FB9AA-717D-4EED-94A7-CDA5C8E2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852487"/>
            <a:ext cx="9858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0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BC512-5877-4811-82AE-F2EEDACC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90500"/>
            <a:ext cx="109251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3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1C792-685E-4EE2-AB23-2D7BA8E7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881187"/>
            <a:ext cx="87915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8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7624C0-E9A7-4BBB-B276-BA518AF4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471487"/>
            <a:ext cx="104013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870F7-789B-4F26-9FAA-D46BAB24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84"/>
            <a:ext cx="12192000" cy="65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ABAC7F-F058-402F-85EB-D3AC66AF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988"/>
            <a:ext cx="12192000" cy="60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7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191A7-589E-4568-812D-35F37006E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693"/>
            <a:ext cx="12192000" cy="56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6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81A6-78D6-4D9C-B852-679790D5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800100"/>
            <a:ext cx="9944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2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3F7C2-E82F-4B02-8C4E-09E76A7C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742950"/>
            <a:ext cx="94678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57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Training</dc:creator>
  <cp:lastModifiedBy>Training</cp:lastModifiedBy>
  <cp:revision>24</cp:revision>
  <dcterms:created xsi:type="dcterms:W3CDTF">2021-04-20T13:16:51Z</dcterms:created>
  <dcterms:modified xsi:type="dcterms:W3CDTF">2021-04-20T13:23:24Z</dcterms:modified>
</cp:coreProperties>
</file>